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4B1656BA-20BB-4E50-8EC1-F369C6C5F8D7}" type="datetimeFigureOut">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0369C2-E489-44E6-B320-D86C2A412896}"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5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B1656BA-20BB-4E50-8EC1-F369C6C5F8D7}" type="datetimeFigureOut">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0369C2-E489-44E6-B320-D86C2A412896}" type="slidenum">
              <a:rPr lang="fr-FR" smtClean="0"/>
              <a:t>‹N°›</a:t>
            </a:fld>
            <a:endParaRPr lang="fr-FR"/>
          </a:p>
        </p:txBody>
      </p:sp>
    </p:spTree>
    <p:extLst>
      <p:ext uri="{BB962C8B-B14F-4D97-AF65-F5344CB8AC3E}">
        <p14:creationId xmlns:p14="http://schemas.microsoft.com/office/powerpoint/2010/main" val="313216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B1656BA-20BB-4E50-8EC1-F369C6C5F8D7}" type="datetimeFigureOut">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0369C2-E489-44E6-B320-D86C2A412896}"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B1656BA-20BB-4E50-8EC1-F369C6C5F8D7}" type="datetimeFigureOut">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0369C2-E489-44E6-B320-D86C2A412896}" type="slidenum">
              <a:rPr lang="fr-FR" smtClean="0"/>
              <a:t>‹N°›</a:t>
            </a:fld>
            <a:endParaRPr lang="fr-FR"/>
          </a:p>
        </p:txBody>
      </p:sp>
    </p:spTree>
    <p:extLst>
      <p:ext uri="{BB962C8B-B14F-4D97-AF65-F5344CB8AC3E}">
        <p14:creationId xmlns:p14="http://schemas.microsoft.com/office/powerpoint/2010/main" val="120177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B1656BA-20BB-4E50-8EC1-F369C6C5F8D7}" type="datetimeFigureOut">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0369C2-E489-44E6-B320-D86C2A412896}"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B1656BA-20BB-4E50-8EC1-F369C6C5F8D7}" type="datetimeFigureOut">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0369C2-E489-44E6-B320-D86C2A412896}" type="slidenum">
              <a:rPr lang="fr-FR" smtClean="0"/>
              <a:t>‹N°›</a:t>
            </a:fld>
            <a:endParaRPr lang="fr-FR"/>
          </a:p>
        </p:txBody>
      </p:sp>
    </p:spTree>
    <p:extLst>
      <p:ext uri="{BB962C8B-B14F-4D97-AF65-F5344CB8AC3E}">
        <p14:creationId xmlns:p14="http://schemas.microsoft.com/office/powerpoint/2010/main" val="22876681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B1656BA-20BB-4E50-8EC1-F369C6C5F8D7}" type="datetimeFigureOut">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F0369C2-E489-44E6-B320-D86C2A412896}" type="slidenum">
              <a:rPr lang="fr-FR" smtClean="0"/>
              <a:t>‹N°›</a:t>
            </a:fld>
            <a:endParaRPr lang="fr-FR"/>
          </a:p>
        </p:txBody>
      </p:sp>
    </p:spTree>
    <p:extLst>
      <p:ext uri="{BB962C8B-B14F-4D97-AF65-F5344CB8AC3E}">
        <p14:creationId xmlns:p14="http://schemas.microsoft.com/office/powerpoint/2010/main" val="3547377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B1656BA-20BB-4E50-8EC1-F369C6C5F8D7}" type="datetimeFigureOut">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F0369C2-E489-44E6-B320-D86C2A412896}" type="slidenum">
              <a:rPr lang="fr-FR" smtClean="0"/>
              <a:t>‹N°›</a:t>
            </a:fld>
            <a:endParaRPr lang="fr-FR"/>
          </a:p>
        </p:txBody>
      </p:sp>
    </p:spTree>
    <p:extLst>
      <p:ext uri="{BB962C8B-B14F-4D97-AF65-F5344CB8AC3E}">
        <p14:creationId xmlns:p14="http://schemas.microsoft.com/office/powerpoint/2010/main" val="24341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656BA-20BB-4E50-8EC1-F369C6C5F8D7}" type="datetimeFigureOut">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F0369C2-E489-44E6-B320-D86C2A412896}" type="slidenum">
              <a:rPr lang="fr-FR" smtClean="0"/>
              <a:t>‹N°›</a:t>
            </a:fld>
            <a:endParaRPr lang="fr-FR"/>
          </a:p>
        </p:txBody>
      </p:sp>
    </p:spTree>
    <p:extLst>
      <p:ext uri="{BB962C8B-B14F-4D97-AF65-F5344CB8AC3E}">
        <p14:creationId xmlns:p14="http://schemas.microsoft.com/office/powerpoint/2010/main" val="354161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B1656BA-20BB-4E50-8EC1-F369C6C5F8D7}" type="datetimeFigureOut">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0369C2-E489-44E6-B320-D86C2A412896}" type="slidenum">
              <a:rPr lang="fr-FR" smtClean="0"/>
              <a:t>‹N°›</a:t>
            </a:fld>
            <a:endParaRPr lang="fr-FR"/>
          </a:p>
        </p:txBody>
      </p:sp>
    </p:spTree>
    <p:extLst>
      <p:ext uri="{BB962C8B-B14F-4D97-AF65-F5344CB8AC3E}">
        <p14:creationId xmlns:p14="http://schemas.microsoft.com/office/powerpoint/2010/main" val="24916079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B1656BA-20BB-4E50-8EC1-F369C6C5F8D7}" type="datetimeFigureOut">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0369C2-E489-44E6-B320-D86C2A412896}"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6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1656BA-20BB-4E50-8EC1-F369C6C5F8D7}" type="datetimeFigureOut">
              <a:rPr lang="fr-FR" smtClean="0"/>
              <a:t>29/10/2020</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369C2-E489-44E6-B320-D86C2A412896}"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4910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3431" y="4800600"/>
            <a:ext cx="8036169" cy="1855177"/>
          </a:xfrm>
        </p:spPr>
        <p:txBody>
          <a:bodyPr>
            <a:noAutofit/>
          </a:bodyPr>
          <a:lstStyle/>
          <a:p>
            <a:pPr algn="ctr"/>
            <a:r>
              <a:rPr lang="fr-FR" sz="8000" dirty="0" smtClean="0"/>
              <a:t>La liberté pour vivre ensemble</a:t>
            </a:r>
            <a:endParaRPr lang="fr-FR" sz="8000" dirty="0"/>
          </a:p>
        </p:txBody>
      </p:sp>
      <p:sp>
        <p:nvSpPr>
          <p:cNvPr id="3" name="Sous-titre 2"/>
          <p:cNvSpPr>
            <a:spLocks noGrp="1"/>
          </p:cNvSpPr>
          <p:nvPr>
            <p:ph type="subTitle" idx="1"/>
          </p:nvPr>
        </p:nvSpPr>
        <p:spPr/>
        <p:txBody>
          <a:bodyPr>
            <a:normAutofit/>
          </a:bodyPr>
          <a:lstStyle/>
          <a:p>
            <a:r>
              <a:rPr lang="fr-FR" sz="5400" dirty="0" smtClean="0"/>
              <a:t>EMC 1</a:t>
            </a:r>
            <a:endParaRPr lang="fr-FR" sz="5400" dirty="0"/>
          </a:p>
        </p:txBody>
      </p:sp>
    </p:spTree>
    <p:extLst>
      <p:ext uri="{BB962C8B-B14F-4D97-AF65-F5344CB8AC3E}">
        <p14:creationId xmlns:p14="http://schemas.microsoft.com/office/powerpoint/2010/main" val="381408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677007"/>
            <a:ext cx="10696018" cy="1741932"/>
          </a:xfrm>
        </p:spPr>
        <p:txBody>
          <a:bodyPr>
            <a:normAutofit fontScale="90000"/>
          </a:bodyPr>
          <a:lstStyle/>
          <a:p>
            <a:pPr algn="ctr"/>
            <a:r>
              <a:rPr lang="fr-FR" sz="5300" b="1" i="1" dirty="0">
                <a:solidFill>
                  <a:srgbClr val="00B050"/>
                </a:solidFill>
              </a:rPr>
              <a:t>Pourquoi la Liberté est-elle le fondement de notre démocratie ?</a:t>
            </a:r>
            <a:r>
              <a:rPr lang="fr-FR" dirty="0"/>
              <a:t/>
            </a:r>
            <a:br>
              <a:rPr lang="fr-FR" dirty="0"/>
            </a:br>
            <a:endParaRPr lang="fr-FR" dirty="0"/>
          </a:p>
        </p:txBody>
      </p:sp>
      <p:pic>
        <p:nvPicPr>
          <p:cNvPr id="4" name="Espace réservé du contenu 3" descr="https://images.genial.ly/5acf0d2237bcdd0fed7ce17f/974d3ae5-798f-4e13-8c6f-dee91dc230a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4593" y="2286000"/>
            <a:ext cx="7262605" cy="4233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descr="https://images.genial.ly/5acf0d2237bcdd0fed7ce17f/fe077aa5-5820-448a-ad7f-12ca029c0e67.png"/>
          <p:cNvPicPr/>
          <p:nvPr/>
        </p:nvPicPr>
        <p:blipFill>
          <a:blip r:embed="rId3">
            <a:extLst>
              <a:ext uri="{28A0092B-C50C-407E-A947-70E740481C1C}">
                <a14:useLocalDpi xmlns:a14="http://schemas.microsoft.com/office/drawing/2010/main" val="0"/>
              </a:ext>
            </a:extLst>
          </a:blip>
          <a:srcRect/>
          <a:stretch>
            <a:fillRect/>
          </a:stretch>
        </p:blipFill>
        <p:spPr bwMode="auto">
          <a:xfrm>
            <a:off x="8550502" y="2286000"/>
            <a:ext cx="3053812" cy="4227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928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6862" y="2773094"/>
            <a:ext cx="11447584" cy="4023360"/>
          </a:xfrm>
        </p:spPr>
        <p:txBody>
          <a:bodyPr>
            <a:normAutofit/>
          </a:bodyPr>
          <a:lstStyle/>
          <a:p>
            <a:r>
              <a:rPr lang="fr-FR" sz="2800" b="1" dirty="0">
                <a:solidFill>
                  <a:srgbClr val="0070C0"/>
                </a:solidFill>
              </a:rPr>
              <a:t>En classe de 6ème et de 5ème ...</a:t>
            </a:r>
            <a:r>
              <a:rPr lang="fr-FR" sz="2800" dirty="0"/>
              <a:t/>
            </a:r>
            <a:br>
              <a:rPr lang="fr-FR" sz="2800" dirty="0"/>
            </a:br>
            <a:r>
              <a:rPr lang="fr-FR" sz="2800" dirty="0"/>
              <a:t>J’ai appris que les êtres humains pouvaient être privés de leurs libertés en raison des discriminations et que la </a:t>
            </a:r>
            <a:r>
              <a:rPr lang="fr-FR" sz="2800" dirty="0" smtClean="0"/>
              <a:t>laïcité </a:t>
            </a:r>
            <a:r>
              <a:rPr lang="fr-FR" sz="2800" dirty="0"/>
              <a:t>était une garantie pour la liberté de tous.</a:t>
            </a:r>
          </a:p>
          <a:p>
            <a:r>
              <a:rPr lang="fr-FR" sz="100" dirty="0"/>
              <a:t> </a:t>
            </a:r>
          </a:p>
          <a:p>
            <a:r>
              <a:rPr lang="fr-FR" sz="2800" b="1" dirty="0">
                <a:solidFill>
                  <a:srgbClr val="0070C0"/>
                </a:solidFill>
              </a:rPr>
              <a:t>En classe de 4ème ...</a:t>
            </a:r>
            <a:r>
              <a:rPr lang="fr-FR" sz="2800" dirty="0"/>
              <a:t/>
            </a:r>
            <a:br>
              <a:rPr lang="fr-FR" sz="2800" dirty="0"/>
            </a:br>
            <a:r>
              <a:rPr lang="fr-FR" sz="2800" dirty="0"/>
              <a:t>Je vais apprendre que les libertés sont le fruit d’une longue conquête. Au fondement de la démocratie, elles font l’objet de débats et de luttes. Les droits et les libertés des citoyens sont garantis par la République et permettent de respecter les intérêts de tous les citoyens.</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331" y="228600"/>
            <a:ext cx="4290646" cy="24134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5338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1712" y="259901"/>
            <a:ext cx="10564134" cy="1700784"/>
          </a:xfrm>
        </p:spPr>
        <p:txBody>
          <a:bodyPr>
            <a:normAutofit/>
          </a:bodyPr>
          <a:lstStyle/>
          <a:p>
            <a:r>
              <a:rPr lang="fr-FR" sz="7300" b="1" u="sng" dirty="0">
                <a:solidFill>
                  <a:srgbClr val="C00000"/>
                </a:solidFill>
              </a:rPr>
              <a:t>I) Définir la liberté</a:t>
            </a:r>
            <a:r>
              <a:rPr lang="fr-FR" dirty="0"/>
              <a:t/>
            </a:r>
            <a:br>
              <a:rPr lang="fr-FR" dirty="0"/>
            </a:br>
            <a:endParaRPr lang="fr-FR" dirty="0"/>
          </a:p>
        </p:txBody>
      </p:sp>
      <p:sp>
        <p:nvSpPr>
          <p:cNvPr id="3" name="Espace réservé du contenu 2"/>
          <p:cNvSpPr>
            <a:spLocks noGrp="1"/>
          </p:cNvSpPr>
          <p:nvPr>
            <p:ph idx="1"/>
          </p:nvPr>
        </p:nvSpPr>
        <p:spPr>
          <a:xfrm>
            <a:off x="685801" y="1226258"/>
            <a:ext cx="9720073" cy="589084"/>
          </a:xfrm>
        </p:spPr>
        <p:txBody>
          <a:bodyPr/>
          <a:lstStyle/>
          <a:p>
            <a:r>
              <a:rPr lang="fr-FR" sz="3200" b="1" i="1" dirty="0">
                <a:solidFill>
                  <a:srgbClr val="00B050"/>
                </a:solidFill>
              </a:rPr>
              <a:t>Quelles sont nos libertés et par quoi sont-elles limitées ?</a:t>
            </a:r>
            <a:endParaRPr lang="fr-FR" sz="3200" dirty="0">
              <a:solidFill>
                <a:srgbClr val="00B050"/>
              </a:solidFill>
            </a:endParaRP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815342"/>
            <a:ext cx="10058400" cy="4788302"/>
          </a:xfrm>
          <a:prstGeom prst="rect">
            <a:avLst/>
          </a:prstGeom>
        </p:spPr>
      </p:pic>
    </p:spTree>
    <p:extLst>
      <p:ext uri="{BB962C8B-B14F-4D97-AF65-F5344CB8AC3E}">
        <p14:creationId xmlns:p14="http://schemas.microsoft.com/office/powerpoint/2010/main" val="158174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solidFill>
                  <a:srgbClr val="0070C0"/>
                </a:solidFill>
              </a:rPr>
              <a:t>Activité 1: </a:t>
            </a:r>
            <a:r>
              <a:rPr lang="fr-FR" b="1" dirty="0">
                <a:solidFill>
                  <a:srgbClr val="0070C0"/>
                </a:solidFill>
              </a:rPr>
              <a:t>Le mur des libertés.</a:t>
            </a:r>
            <a:r>
              <a:rPr lang="fr-FR" dirty="0"/>
              <a:t/>
            </a:r>
            <a:br>
              <a:rPr lang="fr-FR" dirty="0"/>
            </a:br>
            <a:endParaRPr lang="fr-FR"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41044" y="1335024"/>
            <a:ext cx="8794263" cy="5399884"/>
          </a:xfrm>
          <a:prstGeom prst="rect">
            <a:avLst/>
          </a:prstGeom>
        </p:spPr>
      </p:pic>
    </p:spTree>
    <p:extLst>
      <p:ext uri="{BB962C8B-B14F-4D97-AF65-F5344CB8AC3E}">
        <p14:creationId xmlns:p14="http://schemas.microsoft.com/office/powerpoint/2010/main" val="193001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345590" y="1844979"/>
            <a:ext cx="6728072" cy="4362390"/>
          </a:xfrm>
          <a:prstGeom prst="rect">
            <a:avLst/>
          </a:prstGeom>
        </p:spPr>
      </p:pic>
      <p:sp>
        <p:nvSpPr>
          <p:cNvPr id="5" name="Rectangle 4"/>
          <p:cNvSpPr/>
          <p:nvPr/>
        </p:nvSpPr>
        <p:spPr>
          <a:xfrm>
            <a:off x="1732084" y="5240214"/>
            <a:ext cx="8774724" cy="1169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260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solidFill>
                  <a:srgbClr val="0070C0"/>
                </a:solidFill>
              </a:rPr>
              <a:t>Activité 2: </a:t>
            </a:r>
            <a:r>
              <a:rPr lang="fr-FR" b="1" dirty="0">
                <a:solidFill>
                  <a:srgbClr val="0070C0"/>
                </a:solidFill>
              </a:rPr>
              <a:t>Définition de la liberté.</a:t>
            </a:r>
            <a:r>
              <a:rPr lang="fr-FR" dirty="0"/>
              <a:t/>
            </a:r>
            <a:br>
              <a:rPr lang="fr-FR" dirty="0"/>
            </a:br>
            <a:endParaRPr lang="fr-FR" dirty="0"/>
          </a:p>
        </p:txBody>
      </p:sp>
      <p:sp>
        <p:nvSpPr>
          <p:cNvPr id="3" name="Espace réservé du contenu 2"/>
          <p:cNvSpPr>
            <a:spLocks noGrp="1"/>
          </p:cNvSpPr>
          <p:nvPr>
            <p:ph idx="1"/>
          </p:nvPr>
        </p:nvSpPr>
        <p:spPr>
          <a:xfrm>
            <a:off x="307731" y="1714499"/>
            <a:ext cx="11781692" cy="5046786"/>
          </a:xfrm>
        </p:spPr>
        <p:txBody>
          <a:bodyPr>
            <a:normAutofit/>
          </a:bodyPr>
          <a:lstStyle/>
          <a:p>
            <a:pPr algn="ctr"/>
            <a:r>
              <a:rPr lang="fr-FR" sz="4000" b="1" i="1" dirty="0">
                <a:solidFill>
                  <a:srgbClr val="7030A0"/>
                </a:solidFill>
              </a:rPr>
              <a:t>Qu’est-ce que la liberté ?</a:t>
            </a:r>
            <a:endParaRPr lang="fr-FR" sz="4000" dirty="0">
              <a:solidFill>
                <a:srgbClr val="7030A0"/>
              </a:solidFill>
            </a:endParaRPr>
          </a:p>
          <a:p>
            <a:r>
              <a:rPr lang="fr-FR" sz="500" b="1" dirty="0"/>
              <a:t> </a:t>
            </a:r>
            <a:endParaRPr lang="fr-FR" sz="500" dirty="0"/>
          </a:p>
          <a:p>
            <a:r>
              <a:rPr lang="fr-FR" sz="2800" u="sng" dirty="0"/>
              <a:t>Consigne : </a:t>
            </a:r>
            <a:endParaRPr lang="fr-FR" sz="2800" dirty="0"/>
          </a:p>
          <a:p>
            <a:r>
              <a:rPr lang="fr-FR" sz="2800" dirty="0"/>
              <a:t>Écrivez la question et répondez par un texte de 5 à 10 lignes sur votre cahier.</a:t>
            </a:r>
          </a:p>
          <a:p>
            <a:r>
              <a:rPr lang="fr-FR" sz="500" b="1" dirty="0"/>
              <a:t> </a:t>
            </a:r>
            <a:endParaRPr lang="fr-FR" sz="500" dirty="0"/>
          </a:p>
          <a:p>
            <a:r>
              <a:rPr lang="fr-FR" sz="2800" u="sng" dirty="0"/>
              <a:t>Coup de pouce : </a:t>
            </a:r>
            <a:endParaRPr lang="fr-FR" sz="2800" dirty="0"/>
          </a:p>
          <a:p>
            <a:r>
              <a:rPr lang="fr-FR" sz="2800" dirty="0" smtClean="0"/>
              <a:t>Citer des </a:t>
            </a:r>
            <a:r>
              <a:rPr lang="fr-FR" sz="2800" dirty="0"/>
              <a:t>exemples de libertés, prenez des exemples dans la vie de tous les jours, dans vos lectures, dans l’actualité, dans l’histoire...</a:t>
            </a:r>
          </a:p>
          <a:p>
            <a:endParaRPr lang="fr-FR" dirty="0"/>
          </a:p>
        </p:txBody>
      </p:sp>
    </p:spTree>
    <p:extLst>
      <p:ext uri="{BB962C8B-B14F-4D97-AF65-F5344CB8AC3E}">
        <p14:creationId xmlns:p14="http://schemas.microsoft.com/office/powerpoint/2010/main" val="200880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solidFill>
                  <a:srgbClr val="0070C0"/>
                </a:solidFill>
              </a:rPr>
              <a:t>Activité 3: </a:t>
            </a:r>
            <a:r>
              <a:rPr lang="fr-FR" b="1" dirty="0">
                <a:solidFill>
                  <a:srgbClr val="0070C0"/>
                </a:solidFill>
              </a:rPr>
              <a:t>Question-puzzle.</a:t>
            </a:r>
            <a:r>
              <a:rPr lang="fr-FR" dirty="0"/>
              <a:t/>
            </a:r>
            <a:br>
              <a:rPr lang="fr-FR" dirty="0"/>
            </a:br>
            <a:endParaRPr lang="fr-FR" dirty="0"/>
          </a:p>
        </p:txBody>
      </p:sp>
      <p:sp>
        <p:nvSpPr>
          <p:cNvPr id="3" name="Espace réservé du contenu 2"/>
          <p:cNvSpPr>
            <a:spLocks noGrp="1"/>
          </p:cNvSpPr>
          <p:nvPr>
            <p:ph idx="1"/>
          </p:nvPr>
        </p:nvSpPr>
        <p:spPr>
          <a:xfrm>
            <a:off x="677009" y="1732085"/>
            <a:ext cx="11262946" cy="4023360"/>
          </a:xfrm>
        </p:spPr>
        <p:txBody>
          <a:bodyPr>
            <a:normAutofit/>
          </a:bodyPr>
          <a:lstStyle/>
          <a:p>
            <a:r>
              <a:rPr lang="fr-FR" sz="3600" dirty="0" smtClean="0">
                <a:solidFill>
                  <a:srgbClr val="7030A0"/>
                </a:solidFill>
              </a:rPr>
              <a:t>Question centrale: Y-a-t-il de la liberté sans interdits ?</a:t>
            </a:r>
          </a:p>
          <a:p>
            <a:endParaRPr lang="fr-FR" sz="3200" dirty="0" smtClean="0"/>
          </a:p>
          <a:p>
            <a:r>
              <a:rPr lang="fr-FR" sz="3200" dirty="0" smtClean="0"/>
              <a:t>Pour répondre à cette question centrale, vous allez répondre à 8 sous questions qui vous permettront de faire progresser votre réflexion.</a:t>
            </a:r>
            <a:endParaRPr lang="fr-FR" sz="3200" dirty="0"/>
          </a:p>
        </p:txBody>
      </p:sp>
    </p:spTree>
    <p:extLst>
      <p:ext uri="{BB962C8B-B14F-4D97-AF65-F5344CB8AC3E}">
        <p14:creationId xmlns:p14="http://schemas.microsoft.com/office/powerpoint/2010/main" val="354305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2920" y="459487"/>
            <a:ext cx="9720072" cy="1499616"/>
          </a:xfrm>
        </p:spPr>
        <p:txBody>
          <a:bodyPr/>
          <a:lstStyle/>
          <a:p>
            <a:r>
              <a:rPr lang="fr-FR" u="sng" dirty="0" smtClean="0"/>
              <a:t>Les sous-questions</a:t>
            </a:r>
            <a:endParaRPr lang="fr-FR" u="sng" dirty="0"/>
          </a:p>
        </p:txBody>
      </p:sp>
      <p:sp>
        <p:nvSpPr>
          <p:cNvPr id="3" name="Espace réservé du contenu 2"/>
          <p:cNvSpPr>
            <a:spLocks noGrp="1"/>
          </p:cNvSpPr>
          <p:nvPr>
            <p:ph idx="1"/>
          </p:nvPr>
        </p:nvSpPr>
        <p:spPr>
          <a:xfrm>
            <a:off x="830693" y="1590610"/>
            <a:ext cx="9720073" cy="545124"/>
          </a:xfrm>
        </p:spPr>
        <p:txBody>
          <a:bodyPr>
            <a:normAutofit/>
          </a:bodyPr>
          <a:lstStyle/>
          <a:p>
            <a:r>
              <a:rPr lang="fr-FR" sz="3200" dirty="0" smtClean="0"/>
              <a:t>1. Qu’es-tu libre de faire ?</a:t>
            </a:r>
            <a:endParaRPr lang="fr-FR" sz="3200" dirty="0"/>
          </a:p>
        </p:txBody>
      </p:sp>
      <p:sp>
        <p:nvSpPr>
          <p:cNvPr id="4" name="Espace réservé du contenu 2"/>
          <p:cNvSpPr txBox="1">
            <a:spLocks/>
          </p:cNvSpPr>
          <p:nvPr/>
        </p:nvSpPr>
        <p:spPr>
          <a:xfrm>
            <a:off x="830693" y="2135734"/>
            <a:ext cx="9720073" cy="54512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sz="3200" dirty="0"/>
              <a:t>2</a:t>
            </a:r>
            <a:r>
              <a:rPr lang="fr-FR" sz="3200" dirty="0" smtClean="0"/>
              <a:t>. Qu’est-ce que tu n’es pas libre de faire ?</a:t>
            </a:r>
            <a:endParaRPr lang="fr-FR" sz="3200" dirty="0"/>
          </a:p>
        </p:txBody>
      </p:sp>
      <p:sp>
        <p:nvSpPr>
          <p:cNvPr id="5" name="Espace réservé du contenu 2"/>
          <p:cNvSpPr txBox="1">
            <a:spLocks/>
          </p:cNvSpPr>
          <p:nvPr/>
        </p:nvSpPr>
        <p:spPr>
          <a:xfrm>
            <a:off x="830693" y="2630749"/>
            <a:ext cx="9720073" cy="54512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sz="3200" dirty="0" smtClean="0"/>
              <a:t>3. Les adultes sont-ils libres de faire tout ce qu’ils veulent ?</a:t>
            </a:r>
            <a:endParaRPr lang="fr-FR" sz="3200" dirty="0"/>
          </a:p>
        </p:txBody>
      </p:sp>
      <p:sp>
        <p:nvSpPr>
          <p:cNvPr id="6" name="Espace réservé du contenu 2"/>
          <p:cNvSpPr txBox="1">
            <a:spLocks/>
          </p:cNvSpPr>
          <p:nvPr/>
        </p:nvSpPr>
        <p:spPr>
          <a:xfrm>
            <a:off x="830693" y="3186942"/>
            <a:ext cx="10845489" cy="89013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sz="3200" dirty="0"/>
              <a:t>4</a:t>
            </a:r>
            <a:r>
              <a:rPr lang="fr-FR" sz="3200" dirty="0" smtClean="0"/>
              <a:t>. Comment ce serait, à l’école, si les enfants étaient libres de faire tout ce qu’ils veulent ?</a:t>
            </a:r>
            <a:endParaRPr lang="fr-FR" sz="3200" dirty="0"/>
          </a:p>
        </p:txBody>
      </p:sp>
      <p:sp>
        <p:nvSpPr>
          <p:cNvPr id="7" name="Espace réservé du contenu 2"/>
          <p:cNvSpPr txBox="1">
            <a:spLocks/>
          </p:cNvSpPr>
          <p:nvPr/>
        </p:nvSpPr>
        <p:spPr>
          <a:xfrm>
            <a:off x="830692" y="4056125"/>
            <a:ext cx="9720073" cy="89013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sz="3200" dirty="0" smtClean="0"/>
              <a:t>5. </a:t>
            </a:r>
            <a:r>
              <a:rPr lang="fr-FR" sz="3200" dirty="0"/>
              <a:t>Comment ce serait, dans la rue, si les adultes étaient libres de faire tout ce qu’ils veulent ?</a:t>
            </a:r>
          </a:p>
        </p:txBody>
      </p:sp>
      <p:sp>
        <p:nvSpPr>
          <p:cNvPr id="8" name="Espace réservé du contenu 2"/>
          <p:cNvSpPr txBox="1">
            <a:spLocks/>
          </p:cNvSpPr>
          <p:nvPr/>
        </p:nvSpPr>
        <p:spPr>
          <a:xfrm>
            <a:off x="830692" y="4938744"/>
            <a:ext cx="9720073" cy="89013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sz="3200" dirty="0"/>
              <a:t>6</a:t>
            </a:r>
            <a:r>
              <a:rPr lang="fr-FR" sz="3200" dirty="0" smtClean="0"/>
              <a:t>. Es-tu libre de penser tout ce que tu veux ?</a:t>
            </a:r>
            <a:endParaRPr lang="fr-FR" sz="3200" dirty="0"/>
          </a:p>
        </p:txBody>
      </p:sp>
      <p:sp>
        <p:nvSpPr>
          <p:cNvPr id="9" name="Espace réservé du contenu 2"/>
          <p:cNvSpPr txBox="1">
            <a:spLocks/>
          </p:cNvSpPr>
          <p:nvPr/>
        </p:nvSpPr>
        <p:spPr>
          <a:xfrm>
            <a:off x="830691" y="5503560"/>
            <a:ext cx="9720073" cy="89013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sz="3200" dirty="0" smtClean="0"/>
              <a:t>7. Ton imagination a-t-elle des limites ?</a:t>
            </a:r>
            <a:endParaRPr lang="fr-FR" sz="3200" dirty="0"/>
          </a:p>
        </p:txBody>
      </p:sp>
      <p:sp>
        <p:nvSpPr>
          <p:cNvPr id="10" name="Espace réservé du contenu 2"/>
          <p:cNvSpPr txBox="1">
            <a:spLocks/>
          </p:cNvSpPr>
          <p:nvPr/>
        </p:nvSpPr>
        <p:spPr>
          <a:xfrm>
            <a:off x="830691" y="5997465"/>
            <a:ext cx="9720073" cy="53184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sz="3200" dirty="0"/>
              <a:t>8</a:t>
            </a:r>
            <a:r>
              <a:rPr lang="fr-FR" sz="3200" dirty="0" smtClean="0"/>
              <a:t>. Sommes-nous libres même s’il y a des choses interdites ?</a:t>
            </a:r>
            <a:endParaRPr lang="fr-FR" sz="3200" dirty="0"/>
          </a:p>
        </p:txBody>
      </p:sp>
    </p:spTree>
    <p:extLst>
      <p:ext uri="{BB962C8B-B14F-4D97-AF65-F5344CB8AC3E}">
        <p14:creationId xmlns:p14="http://schemas.microsoft.com/office/powerpoint/2010/main" val="34115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46</TotalTime>
  <Words>206</Words>
  <Application>Microsoft Office PowerPoint</Application>
  <PresentationFormat>Grand écran</PresentationFormat>
  <Paragraphs>30</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Tw Cen MT</vt:lpstr>
      <vt:lpstr>Tw Cen MT Condensed</vt:lpstr>
      <vt:lpstr>Wingdings 3</vt:lpstr>
      <vt:lpstr>Intégral</vt:lpstr>
      <vt:lpstr>La liberté pour vivre ensemble</vt:lpstr>
      <vt:lpstr>Pourquoi la Liberté est-elle le fondement de notre démocratie ? </vt:lpstr>
      <vt:lpstr>Présentation PowerPoint</vt:lpstr>
      <vt:lpstr>I) Définir la liberté </vt:lpstr>
      <vt:lpstr>Activité 1: Le mur des libertés. </vt:lpstr>
      <vt:lpstr>Présentation PowerPoint</vt:lpstr>
      <vt:lpstr>Activité 2: Définition de la liberté. </vt:lpstr>
      <vt:lpstr>Activité 3: Question-puzzle. </vt:lpstr>
      <vt:lpstr>Les sous-questions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liberté pour vivre ensemble</dc:title>
  <dc:creator>Pioute</dc:creator>
  <cp:lastModifiedBy>Pioute</cp:lastModifiedBy>
  <cp:revision>20</cp:revision>
  <dcterms:created xsi:type="dcterms:W3CDTF">2020-10-28T17:02:48Z</dcterms:created>
  <dcterms:modified xsi:type="dcterms:W3CDTF">2020-10-29T13:37:53Z</dcterms:modified>
</cp:coreProperties>
</file>