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8F2F9-0FAB-4CFE-A0A4-C2411C7AFDC7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C0601-9B71-4F24-8590-D06A6D8F3C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6E58-8E75-4A8E-864D-CB05FF6037C8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85EB-90F3-44FC-A111-FCF2F2412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www.google.fr/url?sa=i&amp;rct=j&amp;q=&amp;esrc=s&amp;source=images&amp;cd=&amp;cad=rja&amp;uact=8&amp;ved=0ahUKEwiyitTE6qvSAhULtBQKHWajAM0QjRwIBw&amp;url=http://www.atadispo.com/&amp;bvm=bv.148073327,d.d24&amp;psig=AFQjCNFYze6CLdPO3k7l4e1bz8RFuPttkg&amp;ust=1488132137839859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139952" y="332656"/>
            <a:ext cx="48245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Thème 1-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omic Sans MS" pitchFamily="66" charset="0"/>
                <a:ea typeface="Calibri" pitchFamily="34" charset="0"/>
                <a:cs typeface="AGaramondPro-Bold"/>
              </a:rPr>
              <a:t>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/>
                <a:ea typeface="Calibri" pitchFamily="34" charset="0"/>
                <a:cs typeface="AGaramondPro-Bold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omic Sans MS" pitchFamily="66" charset="0"/>
                <a:ea typeface="Calibri" pitchFamily="34" charset="0"/>
                <a:cs typeface="AGaramondPro-Bold"/>
              </a:rPr>
              <a:t> Europe et le monde au XIXème si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/>
                <a:ea typeface="Calibri" pitchFamily="34" charset="0"/>
                <a:cs typeface="AGaramondPro-Bold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omic Sans MS" pitchFamily="66" charset="0"/>
                <a:ea typeface="Calibri" pitchFamily="34" charset="0"/>
                <a:cs typeface="AGaramondPro-Bold"/>
              </a:rPr>
              <a:t>cle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520" y="60212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Chap.1 : L’Europe de la Révolution Industrielle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1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ésultat de recherche d'images pour &quot;bonhomme qui réfléchit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1296144" cy="1296144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2555776" y="2564904"/>
            <a:ext cx="3960440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Avant le XIXème siècle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724128" y="1916832"/>
            <a:ext cx="3168352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Quels étaient  les moyens de transport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27584" y="1628800"/>
            <a:ext cx="2952328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/>
            </a:r>
            <a:br>
              <a:rPr lang="fr-FR" dirty="0" smtClean="0">
                <a:latin typeface="Comic Sans MS" pitchFamily="66" charset="0"/>
              </a:rPr>
            </a:b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Quelle était l’activité principale des hommes ?</a:t>
            </a:r>
            <a:b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059832" y="3933056"/>
            <a:ext cx="2880320" cy="151216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Comment la société était-elle organisée ? (avant la révolution française / après la révolution </a:t>
            </a:r>
            <a:r>
              <a:rPr lang="fr-FR" dirty="0" smtClean="0">
                <a:latin typeface="Comic Sans MS" pitchFamily="66" charset="0"/>
              </a:rPr>
              <a:t>française )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2483768" y="2204864"/>
            <a:ext cx="50405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7" idx="1"/>
          </p:cNvCxnSpPr>
          <p:nvPr/>
        </p:nvCxnSpPr>
        <p:spPr>
          <a:xfrm flipV="1">
            <a:off x="5076056" y="2240868"/>
            <a:ext cx="648072" cy="3240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355976" y="3501008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1848" y="0"/>
            <a:ext cx="576215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32248" cy="150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437112"/>
            <a:ext cx="2280791" cy="225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499193"/>
            <a:ext cx="1656184" cy="235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4389592"/>
            <a:ext cx="1379215" cy="246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39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AGaramondPro-Bold</vt:lpstr>
      <vt:lpstr>Arial</vt:lpstr>
      <vt:lpstr>Calibri</vt:lpstr>
      <vt:lpstr>Comic Sans MS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Daniele</dc:creator>
  <cp:lastModifiedBy>Pioute</cp:lastModifiedBy>
  <cp:revision>85</cp:revision>
  <dcterms:created xsi:type="dcterms:W3CDTF">2017-02-25T17:22:09Z</dcterms:created>
  <dcterms:modified xsi:type="dcterms:W3CDTF">2021-02-17T09:20:36Z</dcterms:modified>
</cp:coreProperties>
</file>