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2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3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29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7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772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7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5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36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65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13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4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5E7851-CA99-479F-8977-32709E47A733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A550F0-9683-430E-B6C3-EB2D5336099F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1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5093699"/>
            <a:ext cx="7772400" cy="1463040"/>
          </a:xfrm>
        </p:spPr>
        <p:txBody>
          <a:bodyPr>
            <a:normAutofit/>
          </a:bodyPr>
          <a:lstStyle/>
          <a:p>
            <a:r>
              <a:rPr lang="fr-FR" sz="9600" dirty="0" smtClean="0"/>
              <a:t>Nom du roi </a:t>
            </a:r>
            <a:endParaRPr lang="fr-FR" sz="9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Biographie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278923" y="1349430"/>
            <a:ext cx="3200400" cy="1463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/>
              <a:t>Mettre son portrait ici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73209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r-FR" u="sng" dirty="0" smtClean="0"/>
              <a:t>Une jeunesse rebelle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468" y="1875033"/>
            <a:ext cx="7174651" cy="475179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Date de naissance, parents, frères/sœurs.</a:t>
            </a:r>
          </a:p>
          <a:p>
            <a:r>
              <a:rPr lang="fr-FR" sz="2800" dirty="0" smtClean="0"/>
              <a:t>Caractère, relation avec son père.</a:t>
            </a:r>
            <a:endParaRPr lang="fr-FR" sz="2800" dirty="0" smtClean="0"/>
          </a:p>
          <a:p>
            <a:r>
              <a:rPr lang="fr-FR" sz="2800" dirty="0" smtClean="0"/>
              <a:t>Mariage.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587154" y="2339809"/>
            <a:ext cx="3200400" cy="1463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/>
              <a:t>Mettre une illustration ici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60967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849634" cy="1499616"/>
          </a:xfrm>
        </p:spPr>
        <p:txBody>
          <a:bodyPr>
            <a:normAutofit/>
          </a:bodyPr>
          <a:lstStyle/>
          <a:p>
            <a:r>
              <a:rPr lang="fr-FR" u="sng" dirty="0" smtClean="0"/>
              <a:t>Une arrivée au pouvoir difficile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468" y="1875033"/>
            <a:ext cx="7174651" cy="475179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En quelle année devient-il roi ?</a:t>
            </a:r>
          </a:p>
          <a:p>
            <a:r>
              <a:rPr lang="fr-FR" sz="2800" dirty="0" smtClean="0"/>
              <a:t>Parle de la révolte des nobles (la Ligue du bien public) qui a lieu quand il devient roi. Qui sont ses plus grands adversaires ? Combien de temps dure cet affrontement ?</a:t>
            </a:r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587154" y="2339809"/>
            <a:ext cx="3200400" cy="1463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/>
              <a:t>Mettre une illustration ici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426550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849634" cy="1499616"/>
          </a:xfrm>
        </p:spPr>
        <p:txBody>
          <a:bodyPr>
            <a:normAutofit/>
          </a:bodyPr>
          <a:lstStyle/>
          <a:p>
            <a:r>
              <a:rPr lang="fr-FR" u="sng" dirty="0" smtClean="0"/>
              <a:t>Une modernisation de l’Etat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468" y="1875033"/>
            <a:ext cx="7174651" cy="475179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Comment Louis XI </a:t>
            </a:r>
            <a:r>
              <a:rPr lang="fr-FR" sz="2800" dirty="0" err="1" smtClean="0"/>
              <a:t>a-t-il</a:t>
            </a:r>
            <a:r>
              <a:rPr lang="fr-FR" sz="2800" dirty="0" smtClean="0"/>
              <a:t> modernisé l’Etats français ? Regarde le dossier documentaire pour répondre.</a:t>
            </a:r>
          </a:p>
          <a:p>
            <a:endParaRPr lang="fr-FR" sz="2800" dirty="0" smtClean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587154" y="2339809"/>
            <a:ext cx="3200400" cy="1463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/>
              <a:t>Mettre une illustration ici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55122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849634" cy="1499616"/>
          </a:xfrm>
        </p:spPr>
        <p:txBody>
          <a:bodyPr>
            <a:normAutofit/>
          </a:bodyPr>
          <a:lstStyle/>
          <a:p>
            <a:r>
              <a:rPr lang="fr-FR" u="sng" dirty="0" smtClean="0"/>
              <a:t>Fin de règne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468" y="1875033"/>
            <a:ext cx="7174651" cy="475179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Comment se termine son règne ? (dernières décisions)</a:t>
            </a:r>
          </a:p>
          <a:p>
            <a:r>
              <a:rPr lang="fr-FR" sz="2800" dirty="0" smtClean="0"/>
              <a:t>Quand meurt-il ? De quoi ?</a:t>
            </a:r>
          </a:p>
          <a:p>
            <a:r>
              <a:rPr lang="fr-FR" sz="2800" dirty="0" smtClean="0"/>
              <a:t>Qui lui succède ?</a:t>
            </a:r>
          </a:p>
          <a:p>
            <a:endParaRPr lang="fr-FR" sz="2800" dirty="0" smtClean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587154" y="2339809"/>
            <a:ext cx="3200400" cy="1463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/>
              <a:t>Mettre une illustration ici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521259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132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Intégral</vt:lpstr>
      <vt:lpstr>Nom du roi </vt:lpstr>
      <vt:lpstr>Une jeunesse rebelle</vt:lpstr>
      <vt:lpstr>Une arrivée au pouvoir difficile</vt:lpstr>
      <vt:lpstr>Une modernisation de l’Etat</vt:lpstr>
      <vt:lpstr>Fin de règne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VII</dc:title>
  <dc:creator>DUFAU Marine</dc:creator>
  <cp:lastModifiedBy>Pioute</cp:lastModifiedBy>
  <cp:revision>7</cp:revision>
  <dcterms:created xsi:type="dcterms:W3CDTF">2021-01-26T11:56:02Z</dcterms:created>
  <dcterms:modified xsi:type="dcterms:W3CDTF">2021-01-28T09:28:39Z</dcterms:modified>
</cp:coreProperties>
</file>